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0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03" r:id="rId84"/>
    <p:sldId id="298" r:id="rId85"/>
    <p:sldId id="313" r:id="rId86"/>
    <p:sldId id="295" r:id="rId87"/>
    <p:sldId id="296" r:id="rId88"/>
    <p:sldId id="297" r:id="rId89"/>
    <p:sldId id="276" r:id="rId90"/>
    <p:sldId id="307" r:id="rId91"/>
    <p:sldId id="308" r:id="rId92"/>
    <p:sldId id="309" r:id="rId93"/>
    <p:sldId id="310" r:id="rId94"/>
    <p:sldId id="311" r:id="rId95"/>
    <p:sldId id="277" r:id="rId96"/>
    <p:sldId id="292" r:id="rId97"/>
    <p:sldId id="293" r:id="rId98"/>
    <p:sldId id="312" r:id="rId99"/>
    <p:sldId id="279" r:id="rId100"/>
    <p:sldId id="306" r:id="rId101"/>
    <p:sldId id="299" r:id="rId10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slide" Target="slides/slide95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5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3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972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91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the Brightcove Player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3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5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65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89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22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889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70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945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037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70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9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6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</a:t>
            </a:r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6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0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9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4: Adding the Overlay Plugin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Advertising to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22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2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494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401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22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28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028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System</a:t>
            </a:r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061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Player</a:t>
            </a:r>
          </a:p>
          <a:p>
            <a:r>
              <a:rPr lang="en-US" dirty="0"/>
              <a:t>Adding Advertising to Brightcove Player</a:t>
            </a:r>
          </a:p>
          <a:p>
            <a:r>
              <a:rPr lang="en-US" dirty="0"/>
              <a:t>Demo 5: 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4707</TotalTime>
  <Words>1477</Words>
  <Application>Microsoft Macintosh PowerPoint</Application>
  <PresentationFormat>Custom</PresentationFormat>
  <Paragraphs>409</Paragraphs>
  <Slides>97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B</vt:lpstr>
      <vt:lpstr>B</vt:lpstr>
      <vt:lpstr>B</vt:lpstr>
      <vt:lpstr>B</vt:lpstr>
      <vt:lpstr>B</vt:lpstr>
      <vt:lpstr>Understanding the Brightcove Player System</vt:lpstr>
      <vt:lpstr>B</vt:lpstr>
      <vt:lpstr>B</vt:lpstr>
      <vt:lpstr>B</vt:lpstr>
      <vt:lpstr>B</vt:lpstr>
      <vt:lpstr>B</vt:lpstr>
      <vt:lpstr>B</vt:lpstr>
      <vt:lpstr>Using JavaScript with Brightcove Player</vt:lpstr>
      <vt:lpstr>B</vt:lpstr>
      <vt:lpstr>B</vt:lpstr>
      <vt:lpstr>B</vt:lpstr>
      <vt:lpstr>B</vt:lpstr>
      <vt:lpstr>B</vt:lpstr>
      <vt:lpstr>B</vt:lpstr>
      <vt:lpstr>Getting Started with Brightcove Player Development</vt:lpstr>
      <vt:lpstr>B</vt:lpstr>
      <vt:lpstr>B</vt:lpstr>
      <vt:lpstr>B</vt:lpstr>
      <vt:lpstr>B</vt:lpstr>
      <vt:lpstr>B</vt:lpstr>
      <vt:lpstr>B</vt:lpstr>
      <vt:lpstr>Demo 1: Using the API to Play a Video </vt:lpstr>
      <vt:lpstr>Using the Player Catalog</vt:lpstr>
      <vt:lpstr>B</vt:lpstr>
      <vt:lpstr>B</vt:lpstr>
      <vt:lpstr>B</vt:lpstr>
      <vt:lpstr>B</vt:lpstr>
      <vt:lpstr>B</vt:lpstr>
      <vt:lpstr>B</vt:lpstr>
      <vt:lpstr>Demo 2: Dynamically Loading and Playing a Video</vt:lpstr>
      <vt:lpstr>Using the iframe Player Implementation</vt:lpstr>
      <vt:lpstr>B</vt:lpstr>
      <vt:lpstr>B</vt:lpstr>
      <vt:lpstr>B</vt:lpstr>
      <vt:lpstr>B</vt:lpstr>
      <vt:lpstr>B</vt:lpstr>
      <vt:lpstr>B</vt:lpstr>
      <vt:lpstr>Demo 3: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4: Adding the Overlay Plugin to a Player</vt:lpstr>
      <vt:lpstr>Adding Advertising to Brightcove Player</vt:lpstr>
      <vt:lpstr>B</vt:lpstr>
      <vt:lpstr>B</vt:lpstr>
      <vt:lpstr>B</vt:lpstr>
      <vt:lpstr>B</vt:lpstr>
      <vt:lpstr>B</vt:lpstr>
      <vt:lpstr>B</vt:lpstr>
      <vt:lpstr>Demo 5: Using the IMA Plugin to Play VAST Ads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27</cp:revision>
  <dcterms:created xsi:type="dcterms:W3CDTF">2014-09-13T21:02:55Z</dcterms:created>
  <dcterms:modified xsi:type="dcterms:W3CDTF">2015-02-03T19:25:56Z</dcterms:modified>
</cp:coreProperties>
</file>